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notesMasterIdLst>
    <p:notesMasterId r:id="rId15"/>
  </p:notesMasterIdLst>
  <p:sldIdLst>
    <p:sldId id="256" r:id="rId2"/>
    <p:sldId id="275" r:id="rId3"/>
    <p:sldId id="263" r:id="rId4"/>
    <p:sldId id="274" r:id="rId5"/>
    <p:sldId id="268" r:id="rId6"/>
    <p:sldId id="277" r:id="rId7"/>
    <p:sldId id="280" r:id="rId8"/>
    <p:sldId id="281" r:id="rId9"/>
    <p:sldId id="282" r:id="rId10"/>
    <p:sldId id="283" r:id="rId11"/>
    <p:sldId id="278" r:id="rId12"/>
    <p:sldId id="27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5D1F6-CAB4-4799-B150-C4E273567144}" type="datetimeFigureOut">
              <a:rPr lang="en-US" smtClean="0"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65229-B071-4952-8AEE-C7ECE8FB92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0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565229-B071-4952-8AEE-C7ECE8FB92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14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FF453-8991-4E70-A26C-12EEA9574085}" type="datetimeFigureOut">
              <a:rPr lang="id-ID" smtClean="0"/>
              <a:t>06/01/2020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8B9F-0541-41FA-807D-08DFAF64038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92373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176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8256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73FF453-8991-4E70-A26C-12EEA9574085}" type="datetimeFigureOut">
              <a:rPr lang="id-ID" smtClean="0"/>
              <a:t>06/01/2020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A8B9F-0541-41FA-807D-08DFAF64038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3637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54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FF453-8991-4E70-A26C-12EEA9574085}" type="datetimeFigureOut">
              <a:rPr lang="id-ID" smtClean="0"/>
              <a:t>06/01/2020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8B9F-0541-41FA-807D-08DFAF64038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525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27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FF453-8991-4E70-A26C-12EEA9574085}" type="datetimeFigureOut">
              <a:rPr lang="id-ID" smtClean="0"/>
              <a:t>06/01/2020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8B9F-0541-41FA-807D-08DFAF64038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16078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FF453-8991-4E70-A26C-12EEA9574085}" type="datetimeFigureOut">
              <a:rPr lang="id-ID" smtClean="0"/>
              <a:t>06/01/2020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8B9F-0541-41FA-807D-08DFAF64038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5912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26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FF453-8991-4E70-A26C-12EEA9574085}" type="datetimeFigureOut">
              <a:rPr lang="id-ID" smtClean="0"/>
              <a:t>06/01/2020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A8B9F-0541-41FA-807D-08DFAF64038E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1005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6A092-FC44-44D7-8259-BACDB02BE48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239" y="6376374"/>
            <a:ext cx="1121761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7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65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jfif"/><Relationship Id="rId4" Type="http://schemas.openxmlformats.org/officeDocument/2006/relationships/image" Target="../media/image24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43"/>
            <a:ext cx="12191999" cy="6858000"/>
          </a:xfrm>
          <a:prstGeom prst="rect">
            <a:avLst/>
          </a:pr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</p:spPr>
      </p:pic>
      <p:sp>
        <p:nvSpPr>
          <p:cNvPr id="5" name="Rectangle 4"/>
          <p:cNvSpPr/>
          <p:nvPr/>
        </p:nvSpPr>
        <p:spPr>
          <a:xfrm>
            <a:off x="121523" y="202610"/>
            <a:ext cx="812095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600" dirty="0">
                <a:effectLst/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Quantum Integrated Services</a:t>
            </a:r>
            <a:endParaRPr lang="id-ID" sz="3600" dirty="0">
              <a:effectLst/>
              <a:latin typeface="Centaur" panose="020305040502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4800" dirty="0">
                <a:solidFill>
                  <a:schemeClr val="accent1">
                    <a:lumMod val="50000"/>
                  </a:schemeClr>
                </a:solidFill>
                <a:latin typeface="Centaur" panose="020305040502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FY20Q4-SA CSG-Dell Indo Cons-Inspiron DT 22NM POSM</a:t>
            </a:r>
            <a:endParaRPr lang="id-ID" sz="4800" dirty="0">
              <a:solidFill>
                <a:schemeClr val="accent1">
                  <a:lumMod val="50000"/>
                </a:schemeClr>
              </a:solidFill>
              <a:effectLst/>
              <a:latin typeface="Centaur" panose="020305040502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75" y="6374221"/>
            <a:ext cx="1120726" cy="483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849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02E914-463F-4421-8203-E74B836EC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141371"/>
              </p:ext>
            </p:extLst>
          </p:nvPr>
        </p:nvGraphicFramePr>
        <p:xfrm>
          <a:off x="2139026" y="418602"/>
          <a:ext cx="7376906" cy="74883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99999">
                  <a:extLst>
                    <a:ext uri="{9D8B030D-6E8A-4147-A177-3AD203B41FA5}">
                      <a16:colId xmlns:a16="http://schemas.microsoft.com/office/drawing/2014/main" val="1136240244"/>
                    </a:ext>
                  </a:extLst>
                </a:gridCol>
                <a:gridCol w="5176907">
                  <a:extLst>
                    <a:ext uri="{9D8B030D-6E8A-4147-A177-3AD203B41FA5}">
                      <a16:colId xmlns:a16="http://schemas.microsoft.com/office/drawing/2014/main" val="3989261511"/>
                    </a:ext>
                  </a:extLst>
                </a:gridCol>
              </a:tblGrid>
              <a:tr h="374507">
                <a:tc>
                  <a:txBody>
                    <a:bodyPr/>
                    <a:lstStyle/>
                    <a:p>
                      <a:r>
                        <a:rPr lang="id-ID" sz="2000" dirty="0"/>
                        <a:t>Nama Toko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ACK</a:t>
                      </a:r>
                      <a:r>
                        <a:rPr lang="en-US" sz="2000" baseline="0" dirty="0"/>
                        <a:t> Surabaya</a:t>
                      </a:r>
                      <a:endParaRPr lang="id-ID" sz="2000" dirty="0"/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447254137"/>
                  </a:ext>
                </a:extLst>
              </a:tr>
              <a:tr h="281958">
                <a:tc>
                  <a:txBody>
                    <a:bodyPr/>
                    <a:lstStyle/>
                    <a:p>
                      <a:r>
                        <a:rPr lang="id-ID" sz="2000" dirty="0"/>
                        <a:t>Alamat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/>
                        <a:t>Manyar</a:t>
                      </a:r>
                      <a:r>
                        <a:rPr lang="en-US" sz="2000" baseline="0" dirty="0"/>
                        <a:t> </a:t>
                      </a:r>
                      <a:r>
                        <a:rPr lang="en-US" sz="2000" baseline="0" dirty="0" err="1"/>
                        <a:t>Rejo</a:t>
                      </a:r>
                      <a:r>
                        <a:rPr lang="en-US" sz="2000" baseline="0" dirty="0"/>
                        <a:t> 17A, Surabaya</a:t>
                      </a:r>
                      <a:endParaRPr lang="id-ID" sz="2000" dirty="0"/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3861759562"/>
                  </a:ext>
                </a:extLst>
              </a:tr>
            </a:tbl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530569"/>
              </p:ext>
            </p:extLst>
          </p:nvPr>
        </p:nvGraphicFramePr>
        <p:xfrm>
          <a:off x="5667375" y="2225674"/>
          <a:ext cx="6113946" cy="68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Packager Shell Object" showAsIcon="1" r:id="rId3" imgW="3925080" imgH="437760" progId="Package">
                  <p:embed/>
                </p:oleObj>
              </mc:Choice>
              <mc:Fallback>
                <p:oleObj name="Packager Shell Object" showAsIcon="1" r:id="rId3" imgW="392508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67375" y="2225674"/>
                        <a:ext cx="6113946" cy="68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5778500" y="3403599"/>
            <a:ext cx="5575300" cy="1282701"/>
          </a:xfrm>
        </p:spPr>
        <p:txBody>
          <a:bodyPr>
            <a:normAutofit/>
          </a:bodyPr>
          <a:lstStyle/>
          <a:p>
            <a:r>
              <a:rPr lang="en-US" sz="1800" dirty="0"/>
              <a:t>Note: </a:t>
            </a:r>
          </a:p>
          <a:p>
            <a:pPr lvl="1"/>
            <a:r>
              <a:rPr lang="en-US" sz="1400" dirty="0"/>
              <a:t>The Showcase has been delivered to ACK Office, due the store closed until 5 January 2019.</a:t>
            </a:r>
          </a:p>
          <a:p>
            <a:pPr lvl="1"/>
            <a:r>
              <a:rPr lang="en-US" sz="1400" dirty="0"/>
              <a:t>email confirmation as attached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79" y="1728786"/>
            <a:ext cx="2605684" cy="463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1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3335" y="231820"/>
            <a:ext cx="788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2561"/>
            <a:ext cx="12192000" cy="5452379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001104"/>
              </p:ext>
            </p:extLst>
          </p:nvPr>
        </p:nvGraphicFramePr>
        <p:xfrm>
          <a:off x="870833" y="5874688"/>
          <a:ext cx="10450336" cy="706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Packager Shell Object" showAsIcon="1" r:id="rId4" imgW="6482160" imgH="437760" progId="Package">
                  <p:embed/>
                </p:oleObj>
              </mc:Choice>
              <mc:Fallback>
                <p:oleObj name="Packager Shell Object" showAsIcon="1" r:id="rId4" imgW="648216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0833" y="5874688"/>
                        <a:ext cx="10450336" cy="706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7903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83335" y="231820"/>
            <a:ext cx="27773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Invoice Breakdown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119" y="61041"/>
            <a:ext cx="7720025" cy="668212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905498"/>
              </p:ext>
            </p:extLst>
          </p:nvPr>
        </p:nvGraphicFramePr>
        <p:xfrm>
          <a:off x="1442446" y="2449222"/>
          <a:ext cx="1874803" cy="1581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Acrobat Document" showAsIcon="1" r:id="rId4" imgW="914400" imgH="771480" progId="AcroExch.Document.DC">
                  <p:embed/>
                </p:oleObj>
              </mc:Choice>
              <mc:Fallback>
                <p:oleObj name="Acrobat Document" showAsIcon="1" r:id="rId4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2446" y="2449222"/>
                        <a:ext cx="1874803" cy="1581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7166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81" y="2255934"/>
            <a:ext cx="5462546" cy="23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1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2510307" cy="639427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2" y="1171010"/>
            <a:ext cx="5604650" cy="3961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11" y="1171011"/>
            <a:ext cx="5604649" cy="396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327" y="714094"/>
            <a:ext cx="5120000" cy="28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7649" y="307649"/>
            <a:ext cx="1427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Size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8530406" y="1092636"/>
            <a:ext cx="111683" cy="17450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7818113" y="1089145"/>
            <a:ext cx="76781" cy="17450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55186" y="1063756"/>
            <a:ext cx="1167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8,11cm X 8,11cm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42089" y="1053708"/>
            <a:ext cx="1167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9,74cm X 6,39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52" y="714094"/>
            <a:ext cx="5120000" cy="288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327" y="3633022"/>
            <a:ext cx="5120000" cy="28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52" y="3633022"/>
            <a:ext cx="51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5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488" y="476518"/>
            <a:ext cx="3575856" cy="450761"/>
          </a:xfrm>
        </p:spPr>
        <p:txBody>
          <a:bodyPr>
            <a:normAutofit fontScale="90000"/>
          </a:bodyPr>
          <a:lstStyle/>
          <a:p>
            <a:r>
              <a:rPr lang="en-US" dirty="0"/>
              <a:t>Production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59" y="1210613"/>
            <a:ext cx="2913514" cy="51867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45" y="103030"/>
            <a:ext cx="4885387" cy="3664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46" y="3932882"/>
            <a:ext cx="4885386" cy="27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88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02E914-463F-4421-8203-E74B836EC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5606"/>
              </p:ext>
            </p:extLst>
          </p:nvPr>
        </p:nvGraphicFramePr>
        <p:xfrm>
          <a:off x="2011393" y="367086"/>
          <a:ext cx="7853824" cy="12131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90151">
                  <a:extLst>
                    <a:ext uri="{9D8B030D-6E8A-4147-A177-3AD203B41FA5}">
                      <a16:colId xmlns:a16="http://schemas.microsoft.com/office/drawing/2014/main" val="1136240244"/>
                    </a:ext>
                  </a:extLst>
                </a:gridCol>
                <a:gridCol w="5563673">
                  <a:extLst>
                    <a:ext uri="{9D8B030D-6E8A-4147-A177-3AD203B41FA5}">
                      <a16:colId xmlns:a16="http://schemas.microsoft.com/office/drawing/2014/main" val="3989261511"/>
                    </a:ext>
                  </a:extLst>
                </a:gridCol>
              </a:tblGrid>
              <a:tr h="533976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Nama Toko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Visi</a:t>
                      </a:r>
                      <a:r>
                        <a:rPr lang="en-US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Inti</a:t>
                      </a:r>
                      <a:r>
                        <a:rPr lang="en-US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Sinergi</a:t>
                      </a:r>
                      <a:r>
                        <a:rPr lang="en-US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</a:t>
                      </a:r>
                      <a:r>
                        <a:rPr lang="en-US" sz="20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Viscom</a:t>
                      </a:r>
                      <a:endParaRPr lang="id-ID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447254137"/>
                  </a:ext>
                </a:extLst>
              </a:tr>
              <a:tr h="403339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Alamat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Harco</a:t>
                      </a:r>
                      <a:r>
                        <a:rPr lang="en-US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Mangga</a:t>
                      </a:r>
                      <a:r>
                        <a:rPr lang="en-US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Dua</a:t>
                      </a:r>
                      <a:r>
                        <a:rPr lang="en-US" sz="20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Blok A Lt. 2 No 107 </a:t>
                      </a: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Jakarta</a:t>
                      </a:r>
                      <a:endParaRPr lang="id-ID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386175956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7" y="1993006"/>
            <a:ext cx="5245995" cy="39344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80" y="1993006"/>
            <a:ext cx="2950872" cy="39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56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02E914-463F-4421-8203-E74B836EC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323427"/>
              </p:ext>
            </p:extLst>
          </p:nvPr>
        </p:nvGraphicFramePr>
        <p:xfrm>
          <a:off x="2268970" y="444359"/>
          <a:ext cx="7376906" cy="74883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61362">
                  <a:extLst>
                    <a:ext uri="{9D8B030D-6E8A-4147-A177-3AD203B41FA5}">
                      <a16:colId xmlns:a16="http://schemas.microsoft.com/office/drawing/2014/main" val="1136240244"/>
                    </a:ext>
                  </a:extLst>
                </a:gridCol>
                <a:gridCol w="5215544">
                  <a:extLst>
                    <a:ext uri="{9D8B030D-6E8A-4147-A177-3AD203B41FA5}">
                      <a16:colId xmlns:a16="http://schemas.microsoft.com/office/drawing/2014/main" val="3989261511"/>
                    </a:ext>
                  </a:extLst>
                </a:gridCol>
              </a:tblGrid>
              <a:tr h="374507">
                <a:tc>
                  <a:txBody>
                    <a:bodyPr/>
                    <a:lstStyle/>
                    <a:p>
                      <a:r>
                        <a:rPr lang="id-ID" sz="2000" dirty="0"/>
                        <a:t>Nama Toko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id-ID" sz="2000" dirty="0"/>
                        <a:t>ELENO</a:t>
                      </a:r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447254137"/>
                  </a:ext>
                </a:extLst>
              </a:tr>
              <a:tr h="281958">
                <a:tc>
                  <a:txBody>
                    <a:bodyPr/>
                    <a:lstStyle/>
                    <a:p>
                      <a:r>
                        <a:rPr lang="id-ID" sz="2000" dirty="0"/>
                        <a:t>Alamat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Mangga</a:t>
                      </a:r>
                      <a:r>
                        <a:rPr lang="en-US" sz="2000" dirty="0"/>
                        <a:t> </a:t>
                      </a:r>
                      <a:r>
                        <a:rPr lang="en-US" sz="2000" dirty="0" err="1"/>
                        <a:t>Dua</a:t>
                      </a:r>
                      <a:r>
                        <a:rPr lang="en-US" sz="2000" dirty="0"/>
                        <a:t> Mall - Lt.</a:t>
                      </a:r>
                      <a:r>
                        <a:rPr lang="id-ID" sz="2000" dirty="0"/>
                        <a:t> </a:t>
                      </a:r>
                      <a:r>
                        <a:rPr lang="en-US" sz="2000" dirty="0"/>
                        <a:t>1 No.</a:t>
                      </a:r>
                      <a:r>
                        <a:rPr lang="id-ID" sz="2000" dirty="0"/>
                        <a:t> </a:t>
                      </a:r>
                      <a:r>
                        <a:rPr lang="en-US" sz="2000" dirty="0"/>
                        <a:t>38, Jakarta</a:t>
                      </a:r>
                      <a:endParaRPr lang="id-ID" sz="2000" dirty="0"/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386175956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2" y="1391277"/>
            <a:ext cx="5649054" cy="4236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90" y="1391277"/>
            <a:ext cx="3177593" cy="423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9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02E914-463F-4421-8203-E74B836EC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511417"/>
              </p:ext>
            </p:extLst>
          </p:nvPr>
        </p:nvGraphicFramePr>
        <p:xfrm>
          <a:off x="1895483" y="405722"/>
          <a:ext cx="7376906" cy="74883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55300">
                  <a:extLst>
                    <a:ext uri="{9D8B030D-6E8A-4147-A177-3AD203B41FA5}">
                      <a16:colId xmlns:a16="http://schemas.microsoft.com/office/drawing/2014/main" val="1136240244"/>
                    </a:ext>
                  </a:extLst>
                </a:gridCol>
                <a:gridCol w="5421606">
                  <a:extLst>
                    <a:ext uri="{9D8B030D-6E8A-4147-A177-3AD203B41FA5}">
                      <a16:colId xmlns:a16="http://schemas.microsoft.com/office/drawing/2014/main" val="3989261511"/>
                    </a:ext>
                  </a:extLst>
                </a:gridCol>
              </a:tblGrid>
              <a:tr h="374507">
                <a:tc>
                  <a:txBody>
                    <a:bodyPr/>
                    <a:lstStyle/>
                    <a:p>
                      <a:r>
                        <a:rPr lang="id-ID" sz="2000" dirty="0"/>
                        <a:t>Nama Toko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id-ID" sz="2000" dirty="0"/>
                        <a:t>TOP COMPUTER</a:t>
                      </a:r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447254137"/>
                  </a:ext>
                </a:extLst>
              </a:tr>
              <a:tr h="281958">
                <a:tc>
                  <a:txBody>
                    <a:bodyPr/>
                    <a:lstStyle/>
                    <a:p>
                      <a:r>
                        <a:rPr lang="id-ID" sz="2000" dirty="0"/>
                        <a:t>Alamat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nn-NO" sz="2000" dirty="0"/>
                        <a:t>Jl. Erlangga Timur No. 11, Semarang</a:t>
                      </a:r>
                      <a:endParaRPr lang="id-ID" sz="2000" dirty="0"/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386175956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34" y="1455313"/>
            <a:ext cx="3636404" cy="4848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723" y="1455312"/>
            <a:ext cx="3636404" cy="484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02E914-463F-4421-8203-E74B836EC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36895"/>
              </p:ext>
            </p:extLst>
          </p:nvPr>
        </p:nvGraphicFramePr>
        <p:xfrm>
          <a:off x="2024270" y="586027"/>
          <a:ext cx="7943977" cy="74883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258164">
                  <a:extLst>
                    <a:ext uri="{9D8B030D-6E8A-4147-A177-3AD203B41FA5}">
                      <a16:colId xmlns:a16="http://schemas.microsoft.com/office/drawing/2014/main" val="1136240244"/>
                    </a:ext>
                  </a:extLst>
                </a:gridCol>
                <a:gridCol w="5685813">
                  <a:extLst>
                    <a:ext uri="{9D8B030D-6E8A-4147-A177-3AD203B41FA5}">
                      <a16:colId xmlns:a16="http://schemas.microsoft.com/office/drawing/2014/main" val="3989261511"/>
                    </a:ext>
                  </a:extLst>
                </a:gridCol>
              </a:tblGrid>
              <a:tr h="374507">
                <a:tc>
                  <a:txBody>
                    <a:bodyPr/>
                    <a:lstStyle/>
                    <a:p>
                      <a:r>
                        <a:rPr lang="id-ID" sz="2000" dirty="0"/>
                        <a:t>Nama Toko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Annisa</a:t>
                      </a:r>
                      <a:r>
                        <a:rPr lang="en-US" sz="2000" baseline="0" dirty="0"/>
                        <a:t> Comp</a:t>
                      </a:r>
                      <a:endParaRPr lang="id-ID" sz="2000" dirty="0"/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447254137"/>
                  </a:ext>
                </a:extLst>
              </a:tr>
              <a:tr h="281958">
                <a:tc>
                  <a:txBody>
                    <a:bodyPr/>
                    <a:lstStyle/>
                    <a:p>
                      <a:r>
                        <a:rPr lang="id-ID" sz="2000" dirty="0"/>
                        <a:t>Alamat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nn-NO" sz="2000" dirty="0"/>
                        <a:t>Jl.</a:t>
                      </a:r>
                      <a:r>
                        <a:rPr lang="nn-NO" sz="2000" baseline="0" dirty="0"/>
                        <a:t> Soropadan RT 01/36 Depok, Sleman</a:t>
                      </a:r>
                      <a:r>
                        <a:rPr lang="nn-NO" sz="2000" dirty="0"/>
                        <a:t>, Yogyakarta</a:t>
                      </a:r>
                      <a:endParaRPr lang="id-ID" sz="2000" dirty="0"/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3861759562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7" y="1658155"/>
            <a:ext cx="5619481" cy="4214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28" y="1658155"/>
            <a:ext cx="3160958" cy="42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1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602E914-463F-4421-8203-E74B836EC6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811999"/>
              </p:ext>
            </p:extLst>
          </p:nvPr>
        </p:nvGraphicFramePr>
        <p:xfrm>
          <a:off x="1637905" y="418602"/>
          <a:ext cx="7376906" cy="74883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161363">
                  <a:extLst>
                    <a:ext uri="{9D8B030D-6E8A-4147-A177-3AD203B41FA5}">
                      <a16:colId xmlns:a16="http://schemas.microsoft.com/office/drawing/2014/main" val="1136240244"/>
                    </a:ext>
                  </a:extLst>
                </a:gridCol>
                <a:gridCol w="5215543">
                  <a:extLst>
                    <a:ext uri="{9D8B030D-6E8A-4147-A177-3AD203B41FA5}">
                      <a16:colId xmlns:a16="http://schemas.microsoft.com/office/drawing/2014/main" val="3989261511"/>
                    </a:ext>
                  </a:extLst>
                </a:gridCol>
              </a:tblGrid>
              <a:tr h="374507">
                <a:tc>
                  <a:txBody>
                    <a:bodyPr/>
                    <a:lstStyle/>
                    <a:p>
                      <a:r>
                        <a:rPr lang="id-ID" sz="2000" dirty="0"/>
                        <a:t>Nama Toko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IT</a:t>
                      </a:r>
                      <a:r>
                        <a:rPr lang="en-US" sz="2000" baseline="0" dirty="0"/>
                        <a:t> Point / PC Master</a:t>
                      </a:r>
                      <a:endParaRPr lang="id-ID" sz="2000" dirty="0"/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447254137"/>
                  </a:ext>
                </a:extLst>
              </a:tr>
              <a:tr h="281958">
                <a:tc>
                  <a:txBody>
                    <a:bodyPr/>
                    <a:lstStyle/>
                    <a:p>
                      <a:r>
                        <a:rPr lang="id-ID" sz="2000" dirty="0"/>
                        <a:t>Alamat</a:t>
                      </a:r>
                    </a:p>
                  </a:txBody>
                  <a:tcPr marL="69524" marR="69524" marT="34762" marB="34762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Hi-Tech</a:t>
                      </a:r>
                      <a:r>
                        <a:rPr lang="en-US" sz="2000" baseline="0" dirty="0"/>
                        <a:t> Mal Lt. 1 Blok D 12A, 24 Surabaya</a:t>
                      </a:r>
                      <a:endParaRPr lang="id-ID" sz="2000" dirty="0"/>
                    </a:p>
                  </a:txBody>
                  <a:tcPr marL="69524" marR="69524" marT="34762" marB="34762"/>
                </a:tc>
                <a:extLst>
                  <a:ext uri="{0D108BD9-81ED-4DB2-BD59-A6C34878D82A}">
                    <a16:rowId xmlns:a16="http://schemas.microsoft.com/office/drawing/2014/main" val="3861759562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085" y="1405397"/>
            <a:ext cx="6614733" cy="43651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056" y="1427755"/>
            <a:ext cx="2481287" cy="42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06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858</TotalTime>
  <Words>141</Words>
  <Application>Microsoft Office PowerPoint</Application>
  <PresentationFormat>Widescreen</PresentationFormat>
  <Paragraphs>37</Paragraphs>
  <Slides>13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Centaur</vt:lpstr>
      <vt:lpstr>Office Theme</vt:lpstr>
      <vt:lpstr>Packager Shell Object</vt:lpstr>
      <vt:lpstr>Adobe Acrobat Document</vt:lpstr>
      <vt:lpstr>PowerPoint Presentation</vt:lpstr>
      <vt:lpstr>Design</vt:lpstr>
      <vt:lpstr>PowerPoint Presentation</vt:lpstr>
      <vt:lpstr>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BBM</dc:creator>
  <cp:lastModifiedBy>ShintaDewi, Ratna - Dell Team</cp:lastModifiedBy>
  <cp:revision>43</cp:revision>
  <dcterms:created xsi:type="dcterms:W3CDTF">2019-04-08T07:37:37Z</dcterms:created>
  <dcterms:modified xsi:type="dcterms:W3CDTF">2020-01-06T10:17:35Z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cb76b2-10b8-4fe1-93d4-2202842406cd_Enabled">
    <vt:lpwstr>True</vt:lpwstr>
  </property>
  <property fmtid="{D5CDD505-2E9C-101B-9397-08002B2CF9AE}" pid="3" name="MSIP_Label_17cb76b2-10b8-4fe1-93d4-2202842406cd_SiteId">
    <vt:lpwstr>945c199a-83a2-4e80-9f8c-5a91be5752dd</vt:lpwstr>
  </property>
  <property fmtid="{D5CDD505-2E9C-101B-9397-08002B2CF9AE}" pid="4" name="MSIP_Label_17cb76b2-10b8-4fe1-93d4-2202842406cd_Owner">
    <vt:lpwstr>Ratna_Shinta_dewi@Dellteam.com</vt:lpwstr>
  </property>
  <property fmtid="{D5CDD505-2E9C-101B-9397-08002B2CF9AE}" pid="5" name="MSIP_Label_17cb76b2-10b8-4fe1-93d4-2202842406cd_SetDate">
    <vt:lpwstr>2020-01-06T10:01:04.7456009Z</vt:lpwstr>
  </property>
  <property fmtid="{D5CDD505-2E9C-101B-9397-08002B2CF9AE}" pid="6" name="MSIP_Label_17cb76b2-10b8-4fe1-93d4-2202842406cd_Name">
    <vt:lpwstr>External Public</vt:lpwstr>
  </property>
  <property fmtid="{D5CDD505-2E9C-101B-9397-08002B2CF9AE}" pid="7" name="MSIP_Label_17cb76b2-10b8-4fe1-93d4-2202842406cd_Application">
    <vt:lpwstr>Microsoft Azure Information Protection</vt:lpwstr>
  </property>
  <property fmtid="{D5CDD505-2E9C-101B-9397-08002B2CF9AE}" pid="8" name="MSIP_Label_17cb76b2-10b8-4fe1-93d4-2202842406cd_Extended_MSFT_Method">
    <vt:lpwstr>Manual</vt:lpwstr>
  </property>
  <property fmtid="{D5CDD505-2E9C-101B-9397-08002B2CF9AE}" pid="9" name="aiplabel">
    <vt:lpwstr>External Public</vt:lpwstr>
  </property>
</Properties>
</file>